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8" Type="http://schemas.openxmlformats.org/officeDocument/2006/relationships/slide" Target="slides/slide3.xml"/><Relationship Id="rId18" Type="http://schemas.openxmlformats.org/officeDocument/2006/relationships/customXml" Target="../customXml/item3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17" Type="http://schemas.openxmlformats.org/officeDocument/2006/relationships/customXml" Target="../customXml/item2.xml"/><Relationship Id="rId2" Type="http://schemas.openxmlformats.org/officeDocument/2006/relationships/viewProps" Target="viewProps.xml"/><Relationship Id="rId16" Type="http://schemas.openxmlformats.org/officeDocument/2006/relationships/customXml" Target="../customXml/item1.xml"/><Relationship Id="rId11" Type="http://schemas.openxmlformats.org/officeDocument/2006/relationships/slide" Target="slides/slide6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7772f59e3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7772f59e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07b151c53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07b151c53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055bd0a3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055bd0a3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07ec8dce63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07ec8dce6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07b151c53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07b151c53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07ec8dce63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07ec8dce6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7b151c53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07b151c53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07ec8dce6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07ec8dce6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07b151c53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07b151c53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7ec8dce63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07ec8dce63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Which might be easier</a:t>
            </a:r>
            <a:r>
              <a:rPr lang="pt-PT" sz="4020"/>
              <a:t>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121" name="Google Shape;121;p22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24525" y="1181075"/>
            <a:ext cx="3894952" cy="259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3139200"/>
            <a:ext cx="3177276" cy="185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91200" y="3139200"/>
            <a:ext cx="3177276" cy="185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2"/>
          <p:cNvPicPr preferRelativeResize="0"/>
          <p:nvPr/>
        </p:nvPicPr>
        <p:blipFill rotWithShape="1">
          <a:blip r:embed="rId5">
            <a:alphaModFix/>
          </a:blip>
          <a:srcRect b="0" l="47962" r="2534" t="0"/>
          <a:stretch/>
        </p:blipFill>
        <p:spPr>
          <a:xfrm>
            <a:off x="5791200" y="3139200"/>
            <a:ext cx="1572900" cy="185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2"/>
          <p:cNvPicPr preferRelativeResize="0"/>
          <p:nvPr/>
        </p:nvPicPr>
        <p:blipFill rotWithShape="1">
          <a:blip r:embed="rId5">
            <a:alphaModFix/>
          </a:blip>
          <a:srcRect b="0" l="0" r="74455" t="0"/>
          <a:stretch/>
        </p:blipFill>
        <p:spPr>
          <a:xfrm>
            <a:off x="5791200" y="3139200"/>
            <a:ext cx="811626" cy="1851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2"/>
          <p:cNvSpPr/>
          <p:nvPr/>
        </p:nvSpPr>
        <p:spPr>
          <a:xfrm flipH="1" rot="10800000">
            <a:off x="6602088" y="2212150"/>
            <a:ext cx="1250700" cy="837300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rgbClr val="F1C23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2"/>
          <p:cNvSpPr/>
          <p:nvPr/>
        </p:nvSpPr>
        <p:spPr>
          <a:xfrm rot="10800000">
            <a:off x="1291188" y="2212150"/>
            <a:ext cx="1250700" cy="837300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rgbClr val="F1C23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2"/>
          <p:cNvSpPr/>
          <p:nvPr/>
        </p:nvSpPr>
        <p:spPr>
          <a:xfrm flipH="1" rot="-614653">
            <a:off x="4981725" y="1731203"/>
            <a:ext cx="3346752" cy="478644"/>
          </a:xfrm>
          <a:prstGeom prst="rightArrow">
            <a:avLst>
              <a:gd fmla="val 13636" name="adj1"/>
              <a:gd fmla="val 7497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6555465" cy="38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68" name="Google Shape;68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6555465" cy="38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/>
          <p:nvPr/>
        </p:nvSpPr>
        <p:spPr>
          <a:xfrm flipH="1" rot="-614666">
            <a:off x="2978927" y="2362080"/>
            <a:ext cx="4707954" cy="478644"/>
          </a:xfrm>
          <a:prstGeom prst="rightArrow">
            <a:avLst>
              <a:gd fmla="val 13636" name="adj1"/>
              <a:gd fmla="val 7497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76" name="Google Shape;76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625" y="1017800"/>
            <a:ext cx="5947973" cy="396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83" name="Google Shape;83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625" y="1017800"/>
            <a:ext cx="5947973" cy="396135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/>
          <p:nvPr/>
        </p:nvSpPr>
        <p:spPr>
          <a:xfrm flipH="1" rot="-614666">
            <a:off x="2467852" y="2759155"/>
            <a:ext cx="4707954" cy="478644"/>
          </a:xfrm>
          <a:prstGeom prst="rightArrow">
            <a:avLst>
              <a:gd fmla="val 13636" name="adj1"/>
              <a:gd fmla="val 7497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91" name="Google Shape;91;p18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8"/>
          <p:cNvPicPr preferRelativeResize="0"/>
          <p:nvPr/>
        </p:nvPicPr>
        <p:blipFill rotWithShape="1">
          <a:blip r:embed="rId4">
            <a:alphaModFix/>
          </a:blip>
          <a:srcRect b="7398" l="0" r="0" t="0"/>
          <a:stretch/>
        </p:blipFill>
        <p:spPr>
          <a:xfrm>
            <a:off x="217500" y="1137425"/>
            <a:ext cx="5787100" cy="384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98" name="Google Shape;98;p19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9"/>
          <p:cNvPicPr preferRelativeResize="0"/>
          <p:nvPr/>
        </p:nvPicPr>
        <p:blipFill rotWithShape="1">
          <a:blip r:embed="rId4">
            <a:alphaModFix/>
          </a:blip>
          <a:srcRect b="7398" l="0" r="0" t="0"/>
          <a:stretch/>
        </p:blipFill>
        <p:spPr>
          <a:xfrm>
            <a:off x="217500" y="1137425"/>
            <a:ext cx="5787100" cy="3847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9"/>
          <p:cNvSpPr/>
          <p:nvPr/>
        </p:nvSpPr>
        <p:spPr>
          <a:xfrm flipH="1" rot="-614666">
            <a:off x="3272527" y="2449080"/>
            <a:ext cx="4707954" cy="478644"/>
          </a:xfrm>
          <a:prstGeom prst="rightArrow">
            <a:avLst>
              <a:gd fmla="val 13636" name="adj1"/>
              <a:gd fmla="val 7497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106" name="Google Shape;106;p20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731351" cy="382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0" y="319700"/>
            <a:ext cx="91440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4020"/>
              <a:t>Can you spot the odd one out?</a:t>
            </a:r>
            <a:endParaRPr sz="40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4020"/>
          </a:p>
        </p:txBody>
      </p:sp>
      <p:pic>
        <p:nvPicPr>
          <p:cNvPr id="113" name="Google Shape;113;p21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731351" cy="3820901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1"/>
          <p:cNvSpPr/>
          <p:nvPr/>
        </p:nvSpPr>
        <p:spPr>
          <a:xfrm flipH="1" rot="-614666">
            <a:off x="3664002" y="2231605"/>
            <a:ext cx="4707954" cy="478644"/>
          </a:xfrm>
          <a:prstGeom prst="rightArrow">
            <a:avLst>
              <a:gd fmla="val 13636" name="adj1"/>
              <a:gd fmla="val 7497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EA8CE62E-3A5C-4F77-AB11-9A87F5D663BF}"/>
</file>

<file path=customXml/itemProps2.xml><?xml version="1.0" encoding="utf-8"?>
<ds:datastoreItem xmlns:ds="http://schemas.openxmlformats.org/officeDocument/2006/customXml" ds:itemID="{AD8A5D61-9A54-4A9D-9A42-AFD6057F32C1}"/>
</file>

<file path=customXml/itemProps3.xml><?xml version="1.0" encoding="utf-8"?>
<ds:datastoreItem xmlns:ds="http://schemas.openxmlformats.org/officeDocument/2006/customXml" ds:itemID="{14553CD4-BB3E-4837-8FAD-24B2B1D1B4B8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</Properties>
</file>